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0" y="-55245"/>
          <a:ext cx="12192000" cy="6915150"/>
        </p:xfrm>
        <a:graphic>
          <a:graphicData uri="http://schemas.openxmlformats.org/drawingml/2006/table">
            <a:tbl>
              <a:tblPr/>
              <a:tblGrid>
                <a:gridCol w="1696085"/>
                <a:gridCol w="7442835"/>
                <a:gridCol w="3053080"/>
              </a:tblGrid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必中二十四码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114</a:t>
                      </a:r>
                      <a:r>
                        <a:rPr lang="zh-CN" sz="4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i="0">
                          <a:solidFill>
                            <a:srgbClr val="0000FF"/>
                          </a:solidFill>
                          <a:ea typeface="宋体" panose="02010600030101010101" pitchFamily="2" charset="-122"/>
                          <a:cs typeface="+mn-lt"/>
                          <a:sym typeface="+mn-ea"/>
                        </a:rPr>
                        <a:t>04 06 11 12 15 18 19 22</a:t>
                      </a:r>
                      <a:endParaRPr lang="en-US" altLang="zh-CN" sz="3200" b="1" i="0">
                        <a:solidFill>
                          <a:srgbClr val="0000FF"/>
                        </a:solidFill>
                        <a:ea typeface="宋体" panose="02010600030101010101" pitchFamily="2" charset="-122"/>
                        <a:cs typeface="+mn-lt"/>
                        <a:sym typeface="+mn-ea"/>
                      </a:endParaRPr>
                    </a:p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i="0">
                          <a:solidFill>
                            <a:srgbClr val="0000FF"/>
                          </a:solidFill>
                          <a:ea typeface="宋体" panose="02010600030101010101" pitchFamily="2" charset="-122"/>
                          <a:cs typeface="+mn-lt"/>
                          <a:sym typeface="+mn-ea"/>
                        </a:rPr>
                        <a:t>23 25 26 28 29 33 34 35</a:t>
                      </a:r>
                      <a:endParaRPr lang="en-US" altLang="zh-CN" sz="3200" b="1" i="0">
                        <a:solidFill>
                          <a:srgbClr val="0000FF"/>
                        </a:solidFill>
                        <a:ea typeface="宋体" panose="02010600030101010101" pitchFamily="2" charset="-122"/>
                        <a:cs typeface="+mn-lt"/>
                        <a:sym typeface="+mn-ea"/>
                      </a:endParaRPr>
                    </a:p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i="0">
                          <a:solidFill>
                            <a:srgbClr val="0000FF"/>
                          </a:solidFill>
                          <a:ea typeface="宋体" panose="02010600030101010101" pitchFamily="2" charset="-122"/>
                          <a:cs typeface="+mn-lt"/>
                          <a:sym typeface="+mn-ea"/>
                        </a:rPr>
                        <a:t>36 37 40 41 42 43 44 46</a:t>
                      </a:r>
                      <a:endParaRPr lang="en-US" altLang="zh-CN" sz="3200" b="1" i="0">
                        <a:solidFill>
                          <a:srgbClr val="0000FF"/>
                        </a:solidFill>
                        <a:ea typeface="宋体" panose="02010600030101010101" pitchFamily="2" charset="-122"/>
                        <a:cs typeface="+mn-lt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7030A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必中三头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114</a:t>
                      </a:r>
                      <a:r>
                        <a:rPr lang="zh-CN" sz="4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0 1 3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七尾中特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114</a:t>
                      </a:r>
                      <a:r>
                        <a:rPr lang="zh-CN" sz="4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1 8 9 5 7 6 2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双波中特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114</a:t>
                      </a:r>
                      <a:r>
                        <a:rPr lang="zh-CN" sz="4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红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+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蓝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Arial" panose="020B06040202020202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</Words>
  <Application>WPS 演示</Application>
  <PresentationFormat>宽屏</PresentationFormat>
  <Paragraphs>34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华文中宋</vt:lpstr>
      <vt:lpstr>Arial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A.o</cp:lastModifiedBy>
  <cp:revision>286</cp:revision>
  <dcterms:created xsi:type="dcterms:W3CDTF">2019-06-19T02:08:00Z</dcterms:created>
  <dcterms:modified xsi:type="dcterms:W3CDTF">2026-04-25T10:20:53Z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96A50D5357EF4CE48C668F3EA1E64781_11</vt:lpwstr>
  </property>
</Properties>
</file>